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55" r:id="rId4"/>
    <p:sldId id="2700" r:id="rId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8" d="100"/>
          <a:sy n="78" d="100"/>
        </p:scale>
        <p:origin x="45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4FCF4F-970D-4907-7EEC-F5121F912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6805B320-6E90-AED3-815C-A64D7D86D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E9F7D8A-6E6F-D2B1-1374-654ABE5DA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A620A6E-7F2A-BDB5-4237-44EA9E6EB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BC370D6-ED7B-F289-5084-164265AF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318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21F325-B3F5-690C-7690-5D6EE910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3EFAF48C-DA7A-E5BF-F95A-8B83202A3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35E84EB-0185-CA17-BF05-B959D089F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8A9ABF1-B10E-A9AD-CB7D-ABEA6035A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BF68CBE-D388-561A-EB09-E27C6F78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897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EE752A64-EA41-4197-DD2C-B470A9A59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2674248-8AD0-AB39-F480-9749BAB21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39810C4-8991-3F6E-C7F1-2ACFC930A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19C2C6C-6752-7C36-8AF5-71C7FADA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8C16975-100C-281E-7815-95727FD0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616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920FE72-1CFC-D794-89F8-ED752DAA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2531F94-39B3-34EF-637A-BB900BC72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2AF56A1-46D4-69F4-F4D7-1D5368F77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2EF1335-30B5-88E3-664B-85B1D108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B509381-F719-FE6D-55C1-95B5DBB4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060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115AA77-359C-905F-DA3B-872093CB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1F74260-77D3-23ED-A502-659BEA043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D7D2BC2-437A-ECC3-771E-35E73E3B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60E3D42-DA3B-E8A4-FE79-68652FB2F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30EDE48-F2A1-53D4-9A36-6DD00676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788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CDDD7F6-4F32-18E7-ED17-D8624EBC5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EFD98B0-B6F7-4D93-8190-6DD05C7C7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BD063464-CE62-8507-38A8-80F236B8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2E2579B-B8AE-1A3F-7765-D732CCA16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B836A9F-C48B-CB71-E9F9-B6BA5858C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9863889-EE8F-5965-D5DE-C12B579E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072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55DBEF5-BD12-9349-8135-A9F6B3BA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777EE98-49F0-0AAF-8A23-DC6E2DAAB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C4B9D80-70A7-7DEA-71FA-96A3FEDCD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7D71FEB2-97E5-A78E-76CF-8E3998E71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92AF047-4D90-A3F9-DDC6-DE533304E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184DB0AC-C9E9-21FD-8BF0-5D0F3A3FE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6AC9930-68B2-B870-2083-E84786E4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B404321C-D6BC-A795-9EBA-5BFAE926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099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DC27CDE-460D-DF56-0905-1A88BE66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0BC2619-BA38-0AF4-F86F-D7068720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BA9EE238-ED80-6629-134A-37B77008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B0265A5-6C49-0878-D4FC-055CA0EF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300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18E05DC2-46AC-CA13-FA56-8C957BA00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276F53D6-6D68-0475-AC19-C1E067391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29623FE-DB62-2A64-D27D-8A4220B0A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368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FB68AD6-D212-89F1-AF09-71F2D90A1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E05CBF1-575B-7214-D447-297DC25E9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59AFCB3-C521-BCBE-FBC8-5737BCEC4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D123B32-35D2-E005-DADA-659E552C6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F5B8478-ABEE-52E8-CB1B-CFAEB26D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107BD1E-00CD-FD54-65C2-6560D6772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487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505C0A9-D5C6-6FD3-6921-4C8A7AD8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29A5D891-26A0-A908-9E5A-133FC7EDA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035AB34-7B77-CE8C-5E30-97C8DFF5E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1E7A3D9-63C7-A2A3-A3DE-02B96B21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B9E8C44-F087-78C1-C779-46979D0F4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8E9FD7A-E884-A083-E82A-97BFCD20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336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FAEAB64-8A14-748A-334D-E5F2C5CF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DE43536-A1FE-F8D4-563C-80A0D57EB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D5FE6E8-14D4-A208-2FD0-30243775B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946D-B6C5-4182-9907-E26DFBE88966}" type="datetimeFigureOut">
              <a:rPr lang="th-TH" smtClean="0"/>
              <a:t>23/01/66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31C4B7F-77F1-C6C8-F0B8-6E691EA04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5636B42-ADFE-228F-B05D-0FEA87BD61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94375-0FAD-421C-A352-E45895DEFB0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893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661C8AFF-025A-6CEF-4267-F557C2D0BE40}"/>
              </a:ext>
            </a:extLst>
          </p:cNvPr>
          <p:cNvSpPr txBox="1"/>
          <p:nvPr/>
        </p:nvSpPr>
        <p:spPr>
          <a:xfrm>
            <a:off x="0" y="237202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ประชุมคณะกรรมการบริหารศูนย์อนามัยที่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สระบุรี</a:t>
            </a:r>
          </a:p>
          <a:p>
            <a:pPr algn="ctr"/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ครั้งที่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/25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  <a:p>
            <a:pPr algn="ctr"/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มกราคม 25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 เวลา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08.30 - 12.00 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น.</a:t>
            </a:r>
          </a:p>
          <a:p>
            <a:pPr algn="ctr"/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ณ ห้องประชุมประเวศ  บุญเลี้ยง</a:t>
            </a:r>
          </a:p>
          <a:p>
            <a:pPr algn="ctr"/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ศูนย์อนามัยที่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สระบุรี</a:t>
            </a: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CF774D60-BD55-4E58-9373-DA1524C96821}"/>
              </a:ext>
            </a:extLst>
          </p:cNvPr>
          <p:cNvPicPr/>
          <p:nvPr/>
        </p:nvPicPr>
        <p:blipFill rotWithShape="1">
          <a:blip r:embed="rId2"/>
          <a:srcRect l="5170" t="53569" b="24256"/>
          <a:stretch/>
        </p:blipFill>
        <p:spPr bwMode="auto">
          <a:xfrm>
            <a:off x="-461749" y="5032124"/>
            <a:ext cx="15015950" cy="207835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51666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661C8AFF-025A-6CEF-4267-F557C2D0BE40}"/>
              </a:ext>
            </a:extLst>
          </p:cNvPr>
          <p:cNvSpPr txBox="1"/>
          <p:nvPr/>
        </p:nvSpPr>
        <p:spPr>
          <a:xfrm>
            <a:off x="0" y="14371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ระเบียบวาระการประชุมคณะกรรมการบริหารศูนย์อนามัยที่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สระบุรี </a:t>
            </a:r>
          </a:p>
          <a:p>
            <a:pPr algn="ctr"/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/25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 วันที่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23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มกราคม 256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0E8E7C41-95F9-4CAB-8CFF-8FE2E7A8FE8E}"/>
              </a:ext>
            </a:extLst>
          </p:cNvPr>
          <p:cNvSpPr txBox="1"/>
          <p:nvPr/>
        </p:nvSpPr>
        <p:spPr>
          <a:xfrm>
            <a:off x="483326" y="1267103"/>
            <a:ext cx="117086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เรื่องประธานแจ้งที่ประชุมทราบ 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โดย  แพทย์หญิงไสว</a:t>
            </a:r>
            <a:r>
              <a:rPr lang="th-TH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วรร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ณ  ไผ่ประเสริฐ ผู้อำนวยการศูนย์อนามัยที่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สระบุรี(ประธาน)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 - เรื่องประเด็นและข้อสั่งการจากการประชุมกรมอนามัย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2566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เมื่อวันที่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12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มกราคม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2566 </a:t>
            </a:r>
          </a:p>
          <a:p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		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  แพทย์หญิงไสว</a:t>
            </a:r>
            <a:r>
              <a:rPr lang="th-TH" sz="32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วรร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ณ  ไผ่ประเสริฐ ผู้อำนวยการศูนย์อนามัยที่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สระบุรี 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D91F9DAD-8854-431A-9439-7B05F2A09A95}"/>
              </a:ext>
            </a:extLst>
          </p:cNvPr>
          <p:cNvSpPr txBox="1"/>
          <p:nvPr/>
        </p:nvSpPr>
        <p:spPr>
          <a:xfrm>
            <a:off x="483327" y="4712009"/>
            <a:ext cx="117086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รับรองรายงานการประชุม ครั้งที่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3/2566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เมื่อวันที่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26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ธันวาคม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2565</a:t>
            </a:r>
          </a:p>
          <a:p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นำเสนอโดย นางศรีสุดา  บุญขยาย  เลขานุการคณะกรรมการบริหารศูนย์ฯ</a:t>
            </a:r>
          </a:p>
        </p:txBody>
      </p:sp>
    </p:spTree>
    <p:extLst>
      <p:ext uri="{BB962C8B-B14F-4D97-AF65-F5344CB8AC3E}">
        <p14:creationId xmlns:p14="http://schemas.microsoft.com/office/powerpoint/2010/main" val="47294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7E342D3-FA6A-4382-86BA-09424B832029}"/>
              </a:ext>
            </a:extLst>
          </p:cNvPr>
          <p:cNvSpPr txBox="1"/>
          <p:nvPr/>
        </p:nvSpPr>
        <p:spPr>
          <a:xfrm>
            <a:off x="0" y="1108431"/>
            <a:ext cx="12192000" cy="5799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เรื่องสืบเนื่องและติดตาม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3.1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สรุปผลการเบิกจ่ายงบประมาณ  และการกำกับ ติดตาม แผนการดำเนินงาน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    นำเสนอโดย หัวหน้ากลุ่มขับเคลื่อนยุทธศาสตร์ฯ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3.2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รายงานผลตัวชี้วัด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PMS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ประจำปีงบประมาณ พ.ศ. ๒๕๖๖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    นำเสนอโดย หัวหน้ากลุ่มขับเคลื่อนยุทธศาสตร์ฯ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3.3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รายงานลูกหนี้ คืนเงินยืม ผลการคืนเงินล่าช้า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    นำเสนอโดย  นางจงกล  บุตรยี่  หัวหน้ากลุ่มอำนวยการ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3.4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นำเสนอความก้าวหน้าการดำเนินงานขับเคลื่อนความรอบรู้ด้านสุขภาพ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HL 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นำเสนอโดย  นางวัชรี  เรือนคง หัวหน้ากลุ่มการจัดการความรู้ฯ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3.5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รายงานความก้าวหน้า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Healthy Workplace for Life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    นำเสนอโดย  นางสายฝน  สายสุ่ม ประธานคณะกรรมการศูนย์เรียนรู้ฯ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26C9B815-6AEF-4FBD-9FE6-17CB76598C4B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ระเบียบวาระการประชุมคณะกรรมการบริหารศูนย์อนามัยที่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สระบุรี </a:t>
            </a:r>
          </a:p>
          <a:p>
            <a:pPr algn="ctr"/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/25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 วันที่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23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มกราคม 256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42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9F2C6A4-FBAF-49BB-90D8-2EC7D5D1C209}"/>
              </a:ext>
            </a:extLst>
          </p:cNvPr>
          <p:cNvSpPr txBox="1"/>
          <p:nvPr/>
        </p:nvSpPr>
        <p:spPr>
          <a:xfrm>
            <a:off x="418011" y="2055051"/>
            <a:ext cx="117739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เรื่องเพื่อทราบ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5.1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รายงานความก้าวหน้าผลการดำเนินงานฯ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5.2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เสนอความก้าวหน้าระบบข้อมูลเพื่อสนับสนุนการขับเคลื่อนและกำกับติดตามงานส่งเสริมสุขภาพและอนามัยสิ่งแวดล้อม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5.3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นำเสนอโครงสร้างกลุ่มงาน</a:t>
            </a:r>
          </a:p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เรื่องที่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5.4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นำเสนอความก้าวหน้าการจัดทำแผนยุทธศาสตร์ศูนย์อนามัยที่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สระบุรี 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2179613-1888-4EBD-97FF-AC3A519131E9}"/>
              </a:ext>
            </a:extLst>
          </p:cNvPr>
          <p:cNvSpPr txBox="1"/>
          <p:nvPr/>
        </p:nvSpPr>
        <p:spPr>
          <a:xfrm>
            <a:off x="418011" y="1407161"/>
            <a:ext cx="11773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เรื่องเสนอเพื่อพิจารณา (ไม่มี)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FF11B3E-6AA9-4301-BAA7-EF877E0273DE}"/>
              </a:ext>
            </a:extLst>
          </p:cNvPr>
          <p:cNvSpPr txBox="1"/>
          <p:nvPr/>
        </p:nvSpPr>
        <p:spPr>
          <a:xfrm>
            <a:off x="0" y="14371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ระเบียบวาระการประชุมคณะกรรมการบริหารศูนย์อนามัยที่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สระบุรี </a:t>
            </a:r>
          </a:p>
          <a:p>
            <a:pPr algn="ctr"/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/25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 วันที่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23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มกราคม 256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4332AEF5-5282-40B4-9FF7-F6DF98721B38}"/>
              </a:ext>
            </a:extLst>
          </p:cNvPr>
          <p:cNvSpPr txBox="1"/>
          <p:nvPr/>
        </p:nvSpPr>
        <p:spPr>
          <a:xfrm>
            <a:off x="418010" y="5450839"/>
            <a:ext cx="11773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6 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เรื่องอื่น ๆ</a:t>
            </a:r>
          </a:p>
        </p:txBody>
      </p:sp>
    </p:spTree>
    <p:extLst>
      <p:ext uri="{BB962C8B-B14F-4D97-AF65-F5344CB8AC3E}">
        <p14:creationId xmlns:p14="http://schemas.microsoft.com/office/powerpoint/2010/main" val="309532411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437</Words>
  <Application>Microsoft Office PowerPoint</Application>
  <PresentationFormat>แบบจอกว้าง</PresentationFormat>
  <Paragraphs>42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DOH067</dc:creator>
  <cp:lastModifiedBy>NB_016</cp:lastModifiedBy>
  <cp:revision>58</cp:revision>
  <dcterms:created xsi:type="dcterms:W3CDTF">2022-05-12T03:01:57Z</dcterms:created>
  <dcterms:modified xsi:type="dcterms:W3CDTF">2023-01-23T01:12:56Z</dcterms:modified>
</cp:coreProperties>
</file>